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3145" r:id="rId6"/>
    <p:sldId id="257" r:id="rId7"/>
    <p:sldId id="3141" r:id="rId8"/>
    <p:sldId id="3140" r:id="rId9"/>
    <p:sldId id="3142" r:id="rId10"/>
    <p:sldId id="258" r:id="rId11"/>
    <p:sldId id="3143" r:id="rId12"/>
    <p:sldId id="259" r:id="rId13"/>
    <p:sldId id="260" r:id="rId14"/>
    <p:sldId id="261" r:id="rId15"/>
    <p:sldId id="262" r:id="rId16"/>
    <p:sldId id="263" r:id="rId17"/>
    <p:sldId id="3144" r:id="rId18"/>
    <p:sldId id="264" r:id="rId19"/>
    <p:sldId id="265" r:id="rId20"/>
    <p:sldId id="3146" r:id="rId21"/>
    <p:sldId id="3147" r:id="rId22"/>
    <p:sldId id="3152" r:id="rId23"/>
    <p:sldId id="3148" r:id="rId24"/>
    <p:sldId id="3149" r:id="rId25"/>
    <p:sldId id="3150" r:id="rId26"/>
    <p:sldId id="3151" r:id="rId27"/>
    <p:sldId id="3153" r:id="rId28"/>
    <p:sldId id="3154" r:id="rId29"/>
    <p:sldId id="266" r:id="rId30"/>
    <p:sldId id="26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Domzalski" userId="561424da-ae08-4081-b297-70241d7620cd" providerId="ADAL" clId="{2DD4F6F7-351D-4F80-8EC4-A89241A3A1B3}"/>
    <pc:docChg chg="undo custSel addSld delSld modSld sldOrd">
      <pc:chgData name="Brian Domzalski" userId="561424da-ae08-4081-b297-70241d7620cd" providerId="ADAL" clId="{2DD4F6F7-351D-4F80-8EC4-A89241A3A1B3}" dt="2026-05-28T21:50:25.850" v="5357" actId="20577"/>
      <pc:docMkLst>
        <pc:docMk/>
      </pc:docMkLst>
      <pc:sldChg chg="addSp delSp modSp mod">
        <pc:chgData name="Brian Domzalski" userId="561424da-ae08-4081-b297-70241d7620cd" providerId="ADAL" clId="{2DD4F6F7-351D-4F80-8EC4-A89241A3A1B3}" dt="2026-05-20T15:15:26.526" v="34" actId="1076"/>
        <pc:sldMkLst>
          <pc:docMk/>
          <pc:sldMk cId="1045187469" sldId="256"/>
        </pc:sldMkLst>
        <pc:picChg chg="add mod">
          <ac:chgData name="Brian Domzalski" userId="561424da-ae08-4081-b297-70241d7620cd" providerId="ADAL" clId="{2DD4F6F7-351D-4F80-8EC4-A89241A3A1B3}" dt="2026-05-20T15:15:26.526" v="34" actId="1076"/>
          <ac:picMkLst>
            <pc:docMk/>
            <pc:sldMk cId="1045187469" sldId="256"/>
            <ac:picMk id="6" creationId="{EFD671B6-97EB-5F98-D856-9ECF72977887}"/>
          </ac:picMkLst>
        </pc:picChg>
      </pc:sldChg>
      <pc:sldChg chg="ord">
        <pc:chgData name="Brian Domzalski" userId="561424da-ae08-4081-b297-70241d7620cd" providerId="ADAL" clId="{2DD4F6F7-351D-4F80-8EC4-A89241A3A1B3}" dt="2026-05-21T13:53:19.823" v="3956"/>
        <pc:sldMkLst>
          <pc:docMk/>
          <pc:sldMk cId="481911259" sldId="257"/>
        </pc:sldMkLst>
      </pc:sldChg>
      <pc:sldChg chg="addSp modSp mod ord">
        <pc:chgData name="Brian Domzalski" userId="561424da-ae08-4081-b297-70241d7620cd" providerId="ADAL" clId="{2DD4F6F7-351D-4F80-8EC4-A89241A3A1B3}" dt="2026-05-20T15:10:19.048" v="20"/>
        <pc:sldMkLst>
          <pc:docMk/>
          <pc:sldMk cId="2024420322" sldId="3140"/>
        </pc:sldMkLst>
        <pc:picChg chg="add mod">
          <ac:chgData name="Brian Domzalski" userId="561424da-ae08-4081-b297-70241d7620cd" providerId="ADAL" clId="{2DD4F6F7-351D-4F80-8EC4-A89241A3A1B3}" dt="2026-05-20T14:54:43.469" v="10" actId="931"/>
          <ac:picMkLst>
            <pc:docMk/>
            <pc:sldMk cId="2024420322" sldId="3140"/>
            <ac:picMk id="3" creationId="{485D0EF3-AFF3-43A7-A715-7EB51BBEE3E6}"/>
          </ac:picMkLst>
        </pc:picChg>
      </pc:sldChg>
      <pc:sldChg chg="addSp modSp mod ord">
        <pc:chgData name="Brian Domzalski" userId="561424da-ae08-4081-b297-70241d7620cd" providerId="ADAL" clId="{2DD4F6F7-351D-4F80-8EC4-A89241A3A1B3}" dt="2026-05-20T15:09:06.954" v="15" actId="931"/>
        <pc:sldMkLst>
          <pc:docMk/>
          <pc:sldMk cId="2656132325" sldId="3141"/>
        </pc:sldMkLst>
        <pc:picChg chg="add mod">
          <ac:chgData name="Brian Domzalski" userId="561424da-ae08-4081-b297-70241d7620cd" providerId="ADAL" clId="{2DD4F6F7-351D-4F80-8EC4-A89241A3A1B3}" dt="2026-05-20T15:09:06.954" v="15" actId="931"/>
          <ac:picMkLst>
            <pc:docMk/>
            <pc:sldMk cId="2656132325" sldId="3141"/>
            <ac:picMk id="3" creationId="{B3EB9295-28B3-E136-99A3-8F248F55023A}"/>
          </ac:picMkLst>
        </pc:picChg>
      </pc:sldChg>
      <pc:sldChg chg="addSp modSp mod ord">
        <pc:chgData name="Brian Domzalski" userId="561424da-ae08-4081-b297-70241d7620cd" providerId="ADAL" clId="{2DD4F6F7-351D-4F80-8EC4-A89241A3A1B3}" dt="2026-05-20T15:10:05.629" v="18" actId="931"/>
        <pc:sldMkLst>
          <pc:docMk/>
          <pc:sldMk cId="3488855222" sldId="3142"/>
        </pc:sldMkLst>
        <pc:picChg chg="add mod">
          <ac:chgData name="Brian Domzalski" userId="561424da-ae08-4081-b297-70241d7620cd" providerId="ADAL" clId="{2DD4F6F7-351D-4F80-8EC4-A89241A3A1B3}" dt="2026-05-20T15:10:05.629" v="18" actId="931"/>
          <ac:picMkLst>
            <pc:docMk/>
            <pc:sldMk cId="3488855222" sldId="3142"/>
            <ac:picMk id="3" creationId="{45019569-F118-51F2-9F85-70FCEB1E46A6}"/>
          </ac:picMkLst>
        </pc:picChg>
      </pc:sldChg>
      <pc:sldChg chg="addSp delSp modSp add mod ord">
        <pc:chgData name="Brian Domzalski" userId="561424da-ae08-4081-b297-70241d7620cd" providerId="ADAL" clId="{2DD4F6F7-351D-4F80-8EC4-A89241A3A1B3}" dt="2026-05-20T15:13:54.557" v="27" actId="931"/>
        <pc:sldMkLst>
          <pc:docMk/>
          <pc:sldMk cId="1327580919" sldId="3143"/>
        </pc:sldMkLst>
        <pc:picChg chg="add mod">
          <ac:chgData name="Brian Domzalski" userId="561424da-ae08-4081-b297-70241d7620cd" providerId="ADAL" clId="{2DD4F6F7-351D-4F80-8EC4-A89241A3A1B3}" dt="2026-05-20T15:13:54.557" v="27" actId="931"/>
          <ac:picMkLst>
            <pc:docMk/>
            <pc:sldMk cId="1327580919" sldId="3143"/>
            <ac:picMk id="9" creationId="{43542DB7-F634-4C91-3542-B6D70EFB3AF3}"/>
          </ac:picMkLst>
        </pc:picChg>
      </pc:sldChg>
      <pc:sldChg chg="addSp modSp add mod ord">
        <pc:chgData name="Brian Domzalski" userId="561424da-ae08-4081-b297-70241d7620cd" providerId="ADAL" clId="{2DD4F6F7-351D-4F80-8EC4-A89241A3A1B3}" dt="2026-05-20T15:17:10.120" v="38" actId="931"/>
        <pc:sldMkLst>
          <pc:docMk/>
          <pc:sldMk cId="1566740558" sldId="3144"/>
        </pc:sldMkLst>
        <pc:picChg chg="add mod">
          <ac:chgData name="Brian Domzalski" userId="561424da-ae08-4081-b297-70241d7620cd" providerId="ADAL" clId="{2DD4F6F7-351D-4F80-8EC4-A89241A3A1B3}" dt="2026-05-20T15:17:10.120" v="38" actId="931"/>
          <ac:picMkLst>
            <pc:docMk/>
            <pc:sldMk cId="1566740558" sldId="3144"/>
            <ac:picMk id="3" creationId="{5360901E-E0CB-E8DE-684D-A21B78682858}"/>
          </ac:picMkLst>
        </pc:picChg>
      </pc:sldChg>
      <pc:sldChg chg="addSp modSp add mod ord">
        <pc:chgData name="Brian Domzalski" userId="561424da-ae08-4081-b297-70241d7620cd" providerId="ADAL" clId="{2DD4F6F7-351D-4F80-8EC4-A89241A3A1B3}" dt="2026-05-20T15:31:00.821" v="43" actId="931"/>
        <pc:sldMkLst>
          <pc:docMk/>
          <pc:sldMk cId="1777057053" sldId="3145"/>
        </pc:sldMkLst>
        <pc:picChg chg="add mod">
          <ac:chgData name="Brian Domzalski" userId="561424da-ae08-4081-b297-70241d7620cd" providerId="ADAL" clId="{2DD4F6F7-351D-4F80-8EC4-A89241A3A1B3}" dt="2026-05-20T15:31:00.821" v="43" actId="931"/>
          <ac:picMkLst>
            <pc:docMk/>
            <pc:sldMk cId="1777057053" sldId="3145"/>
            <ac:picMk id="3" creationId="{9527C89D-C02B-D48F-A852-0A242F473F5F}"/>
          </ac:picMkLst>
        </pc:picChg>
      </pc:sldChg>
      <pc:sldChg chg="addSp modSp add mod ord">
        <pc:chgData name="Brian Domzalski" userId="561424da-ae08-4081-b297-70241d7620cd" providerId="ADAL" clId="{2DD4F6F7-351D-4F80-8EC4-A89241A3A1B3}" dt="2026-05-20T15:45:40.498" v="229" actId="1076"/>
        <pc:sldMkLst>
          <pc:docMk/>
          <pc:sldMk cId="1286218227" sldId="3146"/>
        </pc:sldMkLst>
        <pc:spChg chg="add mod">
          <ac:chgData name="Brian Domzalski" userId="561424da-ae08-4081-b297-70241d7620cd" providerId="ADAL" clId="{2DD4F6F7-351D-4F80-8EC4-A89241A3A1B3}" dt="2026-05-20T15:39:54.763" v="82" actId="1076"/>
          <ac:spMkLst>
            <pc:docMk/>
            <pc:sldMk cId="1286218227" sldId="3146"/>
            <ac:spMk id="4" creationId="{F48F7BDF-4E99-83BA-7FDC-117C132D4CD1}"/>
          </ac:spMkLst>
        </pc:spChg>
        <pc:spChg chg="add mod">
          <ac:chgData name="Brian Domzalski" userId="561424da-ae08-4081-b297-70241d7620cd" providerId="ADAL" clId="{2DD4F6F7-351D-4F80-8EC4-A89241A3A1B3}" dt="2026-05-20T15:45:40.498" v="229" actId="1076"/>
          <ac:spMkLst>
            <pc:docMk/>
            <pc:sldMk cId="1286218227" sldId="3146"/>
            <ac:spMk id="7" creationId="{1C22F2C8-5694-31D9-CE09-E744FEB057E6}"/>
          </ac:spMkLst>
        </pc:spChg>
        <pc:picChg chg="add mod">
          <ac:chgData name="Brian Domzalski" userId="561424da-ae08-4081-b297-70241d7620cd" providerId="ADAL" clId="{2DD4F6F7-351D-4F80-8EC4-A89241A3A1B3}" dt="2026-05-20T15:38:31.267" v="59" actId="1076"/>
          <ac:picMkLst>
            <pc:docMk/>
            <pc:sldMk cId="1286218227" sldId="3146"/>
            <ac:picMk id="3" creationId="{D61D098A-39D3-99DB-A406-C6ECDE59A76E}"/>
          </ac:picMkLst>
        </pc:picChg>
        <pc:picChg chg="mod">
          <ac:chgData name="Brian Domzalski" userId="561424da-ae08-4081-b297-70241d7620cd" providerId="ADAL" clId="{2DD4F6F7-351D-4F80-8EC4-A89241A3A1B3}" dt="2026-05-20T15:42:06.279" v="155" actId="1076"/>
          <ac:picMkLst>
            <pc:docMk/>
            <pc:sldMk cId="1286218227" sldId="3146"/>
            <ac:picMk id="5" creationId="{BC908864-44D2-7949-1B0A-B41EADCF9AEF}"/>
          </ac:picMkLst>
        </pc:picChg>
      </pc:sldChg>
      <pc:sldChg chg="addSp delSp modSp add mod ord">
        <pc:chgData name="Brian Domzalski" userId="561424da-ae08-4081-b297-70241d7620cd" providerId="ADAL" clId="{2DD4F6F7-351D-4F80-8EC4-A89241A3A1B3}" dt="2026-05-20T17:26:52.532" v="3432" actId="20577"/>
        <pc:sldMkLst>
          <pc:docMk/>
          <pc:sldMk cId="1134215022" sldId="3147"/>
        </pc:sldMkLst>
        <pc:spChg chg="add mod">
          <ac:chgData name="Brian Domzalski" userId="561424da-ae08-4081-b297-70241d7620cd" providerId="ADAL" clId="{2DD4F6F7-351D-4F80-8EC4-A89241A3A1B3}" dt="2026-05-20T16:09:19.518" v="269" actId="1076"/>
          <ac:spMkLst>
            <pc:docMk/>
            <pc:sldMk cId="1134215022" sldId="3147"/>
            <ac:spMk id="4" creationId="{728D52EF-0262-DB9C-71DD-16C1EB0DA9C2}"/>
          </ac:spMkLst>
        </pc:spChg>
        <pc:spChg chg="add mod">
          <ac:chgData name="Brian Domzalski" userId="561424da-ae08-4081-b297-70241d7620cd" providerId="ADAL" clId="{2DD4F6F7-351D-4F80-8EC4-A89241A3A1B3}" dt="2026-05-20T17:26:52.532" v="3432" actId="20577"/>
          <ac:spMkLst>
            <pc:docMk/>
            <pc:sldMk cId="1134215022" sldId="3147"/>
            <ac:spMk id="7" creationId="{32F6FB35-6D96-1B72-2C42-853A4AE47FC0}"/>
          </ac:spMkLst>
        </pc:spChg>
      </pc:sldChg>
      <pc:sldChg chg="addSp delSp modSp add mod ord">
        <pc:chgData name="Brian Domzalski" userId="561424da-ae08-4081-b297-70241d7620cd" providerId="ADAL" clId="{2DD4F6F7-351D-4F80-8EC4-A89241A3A1B3}" dt="2026-05-20T16:29:37.827" v="1319" actId="255"/>
        <pc:sldMkLst>
          <pc:docMk/>
          <pc:sldMk cId="2336596239" sldId="3148"/>
        </pc:sldMkLst>
        <pc:spChg chg="add mod">
          <ac:chgData name="Brian Domzalski" userId="561424da-ae08-4081-b297-70241d7620cd" providerId="ADAL" clId="{2DD4F6F7-351D-4F80-8EC4-A89241A3A1B3}" dt="2026-05-20T16:26:29.260" v="853" actId="1076"/>
          <ac:spMkLst>
            <pc:docMk/>
            <pc:sldMk cId="2336596239" sldId="3148"/>
            <ac:spMk id="2" creationId="{5A56F9BF-BDC6-6449-15F4-A729A88A1DBA}"/>
          </ac:spMkLst>
        </pc:spChg>
        <pc:spChg chg="add mod">
          <ac:chgData name="Brian Domzalski" userId="561424da-ae08-4081-b297-70241d7620cd" providerId="ADAL" clId="{2DD4F6F7-351D-4F80-8EC4-A89241A3A1B3}" dt="2026-05-20T16:29:37.827" v="1319" actId="255"/>
          <ac:spMkLst>
            <pc:docMk/>
            <pc:sldMk cId="2336596239" sldId="3148"/>
            <ac:spMk id="3" creationId="{9829C544-B1E7-BFE4-C1FF-77FD8B672264}"/>
          </ac:spMkLst>
        </pc:spChg>
      </pc:sldChg>
      <pc:sldChg chg="addSp modSp add mod ord">
        <pc:chgData name="Brian Domzalski" userId="561424da-ae08-4081-b297-70241d7620cd" providerId="ADAL" clId="{2DD4F6F7-351D-4F80-8EC4-A89241A3A1B3}" dt="2026-05-28T21:48:17.421" v="5339" actId="20577"/>
        <pc:sldMkLst>
          <pc:docMk/>
          <pc:sldMk cId="2677300484" sldId="3149"/>
        </pc:sldMkLst>
        <pc:spChg chg="add mod">
          <ac:chgData name="Brian Domzalski" userId="561424da-ae08-4081-b297-70241d7620cd" providerId="ADAL" clId="{2DD4F6F7-351D-4F80-8EC4-A89241A3A1B3}" dt="2026-05-20T16:30:26.394" v="1352" actId="1076"/>
          <ac:spMkLst>
            <pc:docMk/>
            <pc:sldMk cId="2677300484" sldId="3149"/>
            <ac:spMk id="2" creationId="{2E1979D2-0CF8-3D23-6B07-E582626DE8CA}"/>
          </ac:spMkLst>
        </pc:spChg>
        <pc:spChg chg="add mod">
          <ac:chgData name="Brian Domzalski" userId="561424da-ae08-4081-b297-70241d7620cd" providerId="ADAL" clId="{2DD4F6F7-351D-4F80-8EC4-A89241A3A1B3}" dt="2026-05-28T21:48:17.421" v="5339" actId="20577"/>
          <ac:spMkLst>
            <pc:docMk/>
            <pc:sldMk cId="2677300484" sldId="3149"/>
            <ac:spMk id="3" creationId="{324DAF95-4384-189A-21FE-CC055D7065BC}"/>
          </ac:spMkLst>
        </pc:spChg>
      </pc:sldChg>
      <pc:sldChg chg="addSp modSp add mod ord">
        <pc:chgData name="Brian Domzalski" userId="561424da-ae08-4081-b297-70241d7620cd" providerId="ADAL" clId="{2DD4F6F7-351D-4F80-8EC4-A89241A3A1B3}" dt="2026-05-20T17:28:49.337" v="3434" actId="1076"/>
        <pc:sldMkLst>
          <pc:docMk/>
          <pc:sldMk cId="3955540852" sldId="3150"/>
        </pc:sldMkLst>
        <pc:spChg chg="add mod">
          <ac:chgData name="Brian Domzalski" userId="561424da-ae08-4081-b297-70241d7620cd" providerId="ADAL" clId="{2DD4F6F7-351D-4F80-8EC4-A89241A3A1B3}" dt="2026-05-20T16:42:34.214" v="1947" actId="1076"/>
          <ac:spMkLst>
            <pc:docMk/>
            <pc:sldMk cId="3955540852" sldId="3150"/>
            <ac:spMk id="2" creationId="{BE9D6D3A-B150-570E-AA8B-2FAB055D0273}"/>
          </ac:spMkLst>
        </pc:spChg>
        <pc:spChg chg="add mod">
          <ac:chgData name="Brian Domzalski" userId="561424da-ae08-4081-b297-70241d7620cd" providerId="ADAL" clId="{2DD4F6F7-351D-4F80-8EC4-A89241A3A1B3}" dt="2026-05-20T17:28:48.759" v="3433" actId="20577"/>
          <ac:spMkLst>
            <pc:docMk/>
            <pc:sldMk cId="3955540852" sldId="3150"/>
            <ac:spMk id="3" creationId="{296CEE10-24EF-722F-B6D4-2CE112788C99}"/>
          </ac:spMkLst>
        </pc:spChg>
        <pc:picChg chg="add mod">
          <ac:chgData name="Brian Domzalski" userId="561424da-ae08-4081-b297-70241d7620cd" providerId="ADAL" clId="{2DD4F6F7-351D-4F80-8EC4-A89241A3A1B3}" dt="2026-05-20T16:45:54.171" v="2333" actId="14100"/>
          <ac:picMkLst>
            <pc:docMk/>
            <pc:sldMk cId="3955540852" sldId="3150"/>
            <ac:picMk id="4" creationId="{6A17A595-3A0B-9050-6553-62C072951313}"/>
          </ac:picMkLst>
        </pc:picChg>
        <pc:picChg chg="mod">
          <ac:chgData name="Brian Domzalski" userId="561424da-ae08-4081-b297-70241d7620cd" providerId="ADAL" clId="{2DD4F6F7-351D-4F80-8EC4-A89241A3A1B3}" dt="2026-05-20T17:28:49.337" v="3434" actId="1076"/>
          <ac:picMkLst>
            <pc:docMk/>
            <pc:sldMk cId="3955540852" sldId="3150"/>
            <ac:picMk id="5" creationId="{9DF5EE19-07F2-44B5-2807-AAACFE3E172F}"/>
          </ac:picMkLst>
        </pc:picChg>
      </pc:sldChg>
      <pc:sldChg chg="addSp modSp add mod ord">
        <pc:chgData name="Brian Domzalski" userId="561424da-ae08-4081-b297-70241d7620cd" providerId="ADAL" clId="{2DD4F6F7-351D-4F80-8EC4-A89241A3A1B3}" dt="2026-05-28T21:50:25.850" v="5357" actId="20577"/>
        <pc:sldMkLst>
          <pc:docMk/>
          <pc:sldMk cId="172610072" sldId="3151"/>
        </pc:sldMkLst>
        <pc:spChg chg="add mod">
          <ac:chgData name="Brian Domzalski" userId="561424da-ae08-4081-b297-70241d7620cd" providerId="ADAL" clId="{2DD4F6F7-351D-4F80-8EC4-A89241A3A1B3}" dt="2026-05-20T16:48:53.427" v="2410" actId="1076"/>
          <ac:spMkLst>
            <pc:docMk/>
            <pc:sldMk cId="172610072" sldId="3151"/>
            <ac:spMk id="2" creationId="{8A86ACBC-A7BF-B43B-62FD-2FFDD41DF1AB}"/>
          </ac:spMkLst>
        </pc:spChg>
        <pc:spChg chg="add mod">
          <ac:chgData name="Brian Domzalski" userId="561424da-ae08-4081-b297-70241d7620cd" providerId="ADAL" clId="{2DD4F6F7-351D-4F80-8EC4-A89241A3A1B3}" dt="2026-05-28T21:50:25.850" v="5357" actId="20577"/>
          <ac:spMkLst>
            <pc:docMk/>
            <pc:sldMk cId="172610072" sldId="3151"/>
            <ac:spMk id="3" creationId="{845ECBED-51AB-6D58-D0D4-77A952F5C8BF}"/>
          </ac:spMkLst>
        </pc:spChg>
        <pc:picChg chg="mod">
          <ac:chgData name="Brian Domzalski" userId="561424da-ae08-4081-b297-70241d7620cd" providerId="ADAL" clId="{2DD4F6F7-351D-4F80-8EC4-A89241A3A1B3}" dt="2026-05-20T18:32:29.448" v="3954" actId="1076"/>
          <ac:picMkLst>
            <pc:docMk/>
            <pc:sldMk cId="172610072" sldId="3151"/>
            <ac:picMk id="5" creationId="{931B6CA0-4DE6-5455-5CBA-C4D35D48C560}"/>
          </ac:picMkLst>
        </pc:picChg>
      </pc:sldChg>
      <pc:sldChg chg="addSp modSp add mod ord">
        <pc:chgData name="Brian Domzalski" userId="561424da-ae08-4081-b297-70241d7620cd" providerId="ADAL" clId="{2DD4F6F7-351D-4F80-8EC4-A89241A3A1B3}" dt="2026-05-28T21:46:44.584" v="5331" actId="20577"/>
        <pc:sldMkLst>
          <pc:docMk/>
          <pc:sldMk cId="2736358649" sldId="3152"/>
        </pc:sldMkLst>
        <pc:spChg chg="add mod">
          <ac:chgData name="Brian Domzalski" userId="561424da-ae08-4081-b297-70241d7620cd" providerId="ADAL" clId="{2DD4F6F7-351D-4F80-8EC4-A89241A3A1B3}" dt="2026-05-20T16:51:30.019" v="2487" actId="1076"/>
          <ac:spMkLst>
            <pc:docMk/>
            <pc:sldMk cId="2736358649" sldId="3152"/>
            <ac:spMk id="2" creationId="{F3B74D05-1A0B-8F7C-CCD4-EA6C8111B58E}"/>
          </ac:spMkLst>
        </pc:spChg>
        <pc:spChg chg="add mod">
          <ac:chgData name="Brian Domzalski" userId="561424da-ae08-4081-b297-70241d7620cd" providerId="ADAL" clId="{2DD4F6F7-351D-4F80-8EC4-A89241A3A1B3}" dt="2026-05-28T21:46:44.584" v="5331" actId="20577"/>
          <ac:spMkLst>
            <pc:docMk/>
            <pc:sldMk cId="2736358649" sldId="3152"/>
            <ac:spMk id="3" creationId="{EABE50B5-EEE3-ACA6-FB5A-4C0CEFC7B4F1}"/>
          </ac:spMkLst>
        </pc:spChg>
      </pc:sldChg>
      <pc:sldChg chg="addSp delSp modSp add mod ord">
        <pc:chgData name="Brian Domzalski" userId="561424da-ae08-4081-b297-70241d7620cd" providerId="ADAL" clId="{2DD4F6F7-351D-4F80-8EC4-A89241A3A1B3}" dt="2026-05-21T17:11:17.867" v="5180" actId="20577"/>
        <pc:sldMkLst>
          <pc:docMk/>
          <pc:sldMk cId="2856384659" sldId="3153"/>
        </pc:sldMkLst>
        <pc:spChg chg="add mod">
          <ac:chgData name="Brian Domzalski" userId="561424da-ae08-4081-b297-70241d7620cd" providerId="ADAL" clId="{2DD4F6F7-351D-4F80-8EC4-A89241A3A1B3}" dt="2026-05-21T17:11:17.867" v="5180" actId="20577"/>
          <ac:spMkLst>
            <pc:docMk/>
            <pc:sldMk cId="2856384659" sldId="3153"/>
            <ac:spMk id="2" creationId="{80178FDA-DE81-797C-A43A-CF53534FA1B9}"/>
          </ac:spMkLst>
        </pc:spChg>
        <pc:spChg chg="add mod">
          <ac:chgData name="Brian Domzalski" userId="561424da-ae08-4081-b297-70241d7620cd" providerId="ADAL" clId="{2DD4F6F7-351D-4F80-8EC4-A89241A3A1B3}" dt="2026-05-20T18:10:27.154" v="3489" actId="1076"/>
          <ac:spMkLst>
            <pc:docMk/>
            <pc:sldMk cId="2856384659" sldId="3153"/>
            <ac:spMk id="3" creationId="{D6D1D321-3FE1-83CC-D8B2-378621041C0B}"/>
          </ac:spMkLst>
        </pc:spChg>
        <pc:picChg chg="add mod">
          <ac:chgData name="Brian Domzalski" userId="561424da-ae08-4081-b297-70241d7620cd" providerId="ADAL" clId="{2DD4F6F7-351D-4F80-8EC4-A89241A3A1B3}" dt="2026-05-21T17:08:01.872" v="5095" actId="14100"/>
          <ac:picMkLst>
            <pc:docMk/>
            <pc:sldMk cId="2856384659" sldId="3153"/>
            <ac:picMk id="7" creationId="{B7E15EDF-8C6D-ED66-F39E-1AE56E0CDA64}"/>
          </ac:picMkLst>
        </pc:picChg>
      </pc:sldChg>
      <pc:sldChg chg="addSp modSp add mod ord">
        <pc:chgData name="Brian Domzalski" userId="561424da-ae08-4081-b297-70241d7620cd" providerId="ADAL" clId="{2DD4F6F7-351D-4F80-8EC4-A89241A3A1B3}" dt="2026-05-21T14:01:11.475" v="4768" actId="20577"/>
        <pc:sldMkLst>
          <pc:docMk/>
          <pc:sldMk cId="1050337063" sldId="3154"/>
        </pc:sldMkLst>
        <pc:spChg chg="add mod">
          <ac:chgData name="Brian Domzalski" userId="561424da-ae08-4081-b297-70241d7620cd" providerId="ADAL" clId="{2DD4F6F7-351D-4F80-8EC4-A89241A3A1B3}" dt="2026-05-21T13:57:45.670" v="4293" actId="255"/>
          <ac:spMkLst>
            <pc:docMk/>
            <pc:sldMk cId="1050337063" sldId="3154"/>
            <ac:spMk id="2" creationId="{0BA94B5B-1C0E-3D46-24E9-86F9C7889105}"/>
          </ac:spMkLst>
        </pc:spChg>
        <pc:spChg chg="add mod">
          <ac:chgData name="Brian Domzalski" userId="561424da-ae08-4081-b297-70241d7620cd" providerId="ADAL" clId="{2DD4F6F7-351D-4F80-8EC4-A89241A3A1B3}" dt="2026-05-20T18:11:10.035" v="3536" actId="1076"/>
          <ac:spMkLst>
            <pc:docMk/>
            <pc:sldMk cId="1050337063" sldId="3154"/>
            <ac:spMk id="3" creationId="{747BE84E-66F2-4B01-E1AA-B027F815759B}"/>
          </ac:spMkLst>
        </pc:spChg>
        <pc:spChg chg="add mod">
          <ac:chgData name="Brian Domzalski" userId="561424da-ae08-4081-b297-70241d7620cd" providerId="ADAL" clId="{2DD4F6F7-351D-4F80-8EC4-A89241A3A1B3}" dt="2026-05-21T14:01:11.475" v="4768" actId="20577"/>
          <ac:spMkLst>
            <pc:docMk/>
            <pc:sldMk cId="1050337063" sldId="3154"/>
            <ac:spMk id="4" creationId="{1393B431-CB30-1E43-E35E-9D5383CFB0A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15685-9B89-C5A0-5E96-445A1F7AB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5E2966-094B-C3BC-E453-FABF3544B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ED59D-4905-B891-580C-CB3595171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76848-CF12-2917-7617-87E2A0D80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DBFF8-3379-FE73-4724-B3F9183CC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9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23916-5D39-0660-48C3-679CD4189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252D30-8AE1-6F74-960E-41BDC72E0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A588A-809D-A481-8CCE-09806693B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C13F0-AFB8-BACE-CAEC-3A35AB3C4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A6276-9173-613B-03AD-9F61B5C93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58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6A7117-F5D3-12D2-98DA-A769CC248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E7D28-348D-5E9F-03F4-8F0BDBFBC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60FD9-0FED-CA09-AB45-B26835A1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141D9-48D2-7E24-B465-FDC9999B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DDA88-D4BE-F6E6-6775-7E16E6FFB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08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46768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F3F42-097A-6D38-5059-1C28EFFCF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1394F-FF21-3F01-11A3-E25D2F00F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1982B-C7F8-2B6C-5529-2527E79EE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290B1-74B5-0381-0C07-32CD4F05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70C6C-5218-69BF-49C1-8FB60747C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97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721B9-68F0-0761-8B37-BCD966C87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148D4-E0A7-B079-E1DD-868790841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4BC5A-1F92-F07A-B76D-EF59B96EB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EAB69-15B6-5F89-7A7C-73D4E060A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7A436-E93C-B087-EC05-8C50BF71F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9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A3F9B-BE75-233E-F492-8CF33CCA8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DDB04-F708-CD6A-7152-E3ED7803B3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FB053-CC45-7C0E-DF38-72B523F17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B8634-015C-F37D-F3B2-0241E8944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14515-686F-E033-6E1D-07F8A136C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71347-13A9-FF54-B976-978655F6E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1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3A0F-6C44-8436-F6D6-39506ED28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881A0-8119-0FB9-990E-8DCCFD021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622C8-4052-D9C0-5F75-DED7CD9BE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AC82F1-93B9-B6FF-1BC0-56FA70F6A6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F605D7-790B-6C7B-49C3-BB3BE90D9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8BE33C-3830-214E-8A8A-4F76B9145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30629A-F2CC-775F-8A53-B0B62C448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42851-6B1F-8EA1-B28E-D67C36799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50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B382-AF5C-303E-06E6-DC926E6DB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F34752-B7C2-BE05-6C14-518DBBEA4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08B05-7BA7-3F52-A0FD-16D96A9D4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CF80F-08A1-0933-AF80-66673C78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00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29CB5C-43A6-8BBD-3B65-0F958A055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38F3B0-852D-37C5-096D-A0891929F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0B15D-D654-7CE8-4099-BC6FD0D6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75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B68FE-C179-6B12-9E70-AC4070FC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9EC16-F212-57A1-4490-1289F09BB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4F8BC-376B-E671-F192-56BAA7DFA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577BE-0EF8-6139-99B2-64CB1E378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9463B2-F8EB-DCCD-DFE6-DED3EDEE3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2D219-57F1-9399-5A7D-602A9753B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18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2103F-DA5C-145E-7C3D-93413883F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BCDFFB-2749-1DA4-0677-25CE580381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E29CD-E15A-55AA-A741-8E48A218D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B10DD-A686-AE95-8B9D-2E2EEB8AF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BAC-CF22-3149-B5FA-AD09A3FCAEE6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4FC6D-F7AA-0B61-F04A-AF2B57A2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7B12F-B04D-0BFD-BE1B-87717B333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4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4BA2FA-D790-D512-B0F3-DBF72C6E9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6B0C4-B6C3-2164-8472-26DE1BBC8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3813F-AA7D-B56D-EF6E-7AEB0FD21F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654BAC-CF22-3149-B5FA-AD09A3FCAEE6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F96C0-88AF-3BBF-E057-3AD8CC2E9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2AD50-5E48-8856-F54E-CC71A3617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82E967-5A49-DC49-ADAA-06202B848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5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Omar.Colon@scouting.org" TargetMode="External"/><Relationship Id="rId3" Type="http://schemas.openxmlformats.org/officeDocument/2006/relationships/image" Target="../media/image4.tif"/><Relationship Id="rId7" Type="http://schemas.openxmlformats.org/officeDocument/2006/relationships/hyperlink" Target="mailto:Javier.Juarez@scouting.or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Liam.Millar@scouting.org" TargetMode="External"/><Relationship Id="rId5" Type="http://schemas.openxmlformats.org/officeDocument/2006/relationships/hyperlink" Target="mailto:Brian.Domzalski@scouting.org" TargetMode="External"/><Relationship Id="rId4" Type="http://schemas.openxmlformats.org/officeDocument/2006/relationships/hyperlink" Target="mailto:jvbakan@gmail.com" TargetMode="External"/><Relationship Id="rId9" Type="http://schemas.openxmlformats.org/officeDocument/2006/relationships/hyperlink" Target="mailto:Priscilla.Borges@scouting.or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E7BDB-7451-B371-9724-A68293C0FA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D671B6-97EB-5F98-D856-9ECF72977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853" y="4430095"/>
            <a:ext cx="2426623" cy="242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87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9595E-8FD6-1DA6-EB11-CBD56D5383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42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E21C-2621-5FA5-5F90-C0CE07B231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76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BD443-D68C-D002-8E98-4F0C9B21BF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30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4DC459-52A9-4CF9-B84D-D0C129AA2B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88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34FE5-B72B-8115-E8B6-80FCBA49E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map with lines and dots&#10;&#10;AI-generated content may be incorrect.">
            <a:extLst>
              <a:ext uri="{FF2B5EF4-FFF2-40B4-BE49-F238E27FC236}">
                <a16:creationId xmlns:a16="http://schemas.microsoft.com/office/drawing/2014/main" id="{ADF3102B-C24F-52EF-B4CA-266828B889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BC6CDA4-8350-7BCE-5B44-5751D11E8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" t="23464" r="-512" b="-2235"/>
          <a:stretch/>
        </p:blipFill>
        <p:spPr>
          <a:xfrm>
            <a:off x="0" y="-9347"/>
            <a:ext cx="12261808" cy="158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60901E-E0CB-E8DE-684D-A21B78682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30" y="0"/>
            <a:ext cx="11988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4055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F71E46-F305-1BC3-FE1D-D564C7F3F0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9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219883-DAAD-7766-8638-79D460411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C2E20-18A4-A0EA-76F3-94BB93ECA3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33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87A9C-29EE-83FB-A3E6-E551BCDD0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map with lines and dots&#10;&#10;AI-generated content may be incorrect.">
            <a:extLst>
              <a:ext uri="{FF2B5EF4-FFF2-40B4-BE49-F238E27FC236}">
                <a16:creationId xmlns:a16="http://schemas.microsoft.com/office/drawing/2014/main" id="{BC908864-44D2-7949-1B0A-B41EADCF9A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1B8558F1-670F-5FD4-F49C-51DB391E8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" t="23464" r="-512" b="-2235"/>
          <a:stretch/>
        </p:blipFill>
        <p:spPr>
          <a:xfrm>
            <a:off x="0" y="-9347"/>
            <a:ext cx="12261808" cy="158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1D098A-39D3-99DB-A406-C6ECDE59A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290" y="-9347"/>
            <a:ext cx="608371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8F7BDF-4E99-83BA-7FDC-117C132D4CD1}"/>
              </a:ext>
            </a:extLst>
          </p:cNvPr>
          <p:cNvSpPr txBox="1"/>
          <p:nvPr/>
        </p:nvSpPr>
        <p:spPr>
          <a:xfrm>
            <a:off x="760492" y="235391"/>
            <a:ext cx="3748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2026 Products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22F2C8-5694-31D9-CE09-E744FEB057E6}"/>
              </a:ext>
            </a:extLst>
          </p:cNvPr>
          <p:cNvSpPr txBox="1"/>
          <p:nvPr/>
        </p:nvSpPr>
        <p:spPr>
          <a:xfrm>
            <a:off x="380246" y="1982708"/>
            <a:ext cx="51514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2026 Changes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No More Popping Corn Jar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NEW: Sea Salt Bag</a:t>
            </a:r>
          </a:p>
          <a:p>
            <a:pPr marL="285750" indent="-285750">
              <a:buFontTx/>
              <a:buChar char="-"/>
            </a:pPr>
            <a:endParaRPr lang="en-US" sz="3200" dirty="0"/>
          </a:p>
          <a:p>
            <a:pPr marL="285750" indent="-285750">
              <a:buFontTx/>
              <a:buChar char="-"/>
            </a:pPr>
            <a:r>
              <a:rPr lang="en-US" sz="3200" dirty="0"/>
              <a:t>Reminder: More Products available with Online Selling.</a:t>
            </a:r>
          </a:p>
        </p:txBody>
      </p:sp>
    </p:spTree>
    <p:extLst>
      <p:ext uri="{BB962C8B-B14F-4D97-AF65-F5344CB8AC3E}">
        <p14:creationId xmlns:p14="http://schemas.microsoft.com/office/powerpoint/2010/main" val="128621822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BDC4A-7F94-102B-3CB0-42FDF1098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map with lines and dots&#10;&#10;AI-generated content may be incorrect.">
            <a:extLst>
              <a:ext uri="{FF2B5EF4-FFF2-40B4-BE49-F238E27FC236}">
                <a16:creationId xmlns:a16="http://schemas.microsoft.com/office/drawing/2014/main" id="{FFA1DE05-4406-35FA-9F9D-A7A8A322F3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6B8ADCE0-BEA8-F91A-FBA5-D1EB95CEE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" t="23464" r="-512" b="-2235"/>
          <a:stretch/>
        </p:blipFill>
        <p:spPr>
          <a:xfrm>
            <a:off x="0" y="-9347"/>
            <a:ext cx="12261808" cy="158106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8D52EF-0262-DB9C-71DD-16C1EB0DA9C2}"/>
              </a:ext>
            </a:extLst>
          </p:cNvPr>
          <p:cNvSpPr txBox="1"/>
          <p:nvPr/>
        </p:nvSpPr>
        <p:spPr>
          <a:xfrm>
            <a:off x="751437" y="134855"/>
            <a:ext cx="4349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2026 Popcorn Dates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F6FB35-6D96-1B72-2C42-853A4AE47FC0}"/>
              </a:ext>
            </a:extLst>
          </p:cNvPr>
          <p:cNvSpPr txBox="1"/>
          <p:nvPr/>
        </p:nvSpPr>
        <p:spPr>
          <a:xfrm>
            <a:off x="642796" y="1581066"/>
            <a:ext cx="969626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Popcorn Kickoffs - 5/28 and 6/2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Summer Sale Order Open – 6/22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Onboarding Due – 6/25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Summer Sale Unit Order Due – 7/6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Summer Sale Popcorn Pick Up – 7/17 (Council Office)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Show and Sell Order Open – 7/20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Show and Sell Order Due – 8/3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Show and Sell Popcorn Pick Up – 8/14 (Gray’s Trucking and Millville Scout Shop)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Show and Sell Popcorn Return Day – 9/18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Take Order Open – 10/19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Take Order Due – 11/2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Take Order Popcorn Pick Up – 11/13 (Council Office)</a:t>
            </a:r>
          </a:p>
        </p:txBody>
      </p:sp>
    </p:spTree>
    <p:extLst>
      <p:ext uri="{BB962C8B-B14F-4D97-AF65-F5344CB8AC3E}">
        <p14:creationId xmlns:p14="http://schemas.microsoft.com/office/powerpoint/2010/main" val="113421502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2F3F5-203A-9A2C-B884-B6F2054F1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map with lines and dots&#10;&#10;AI-generated content may be incorrect.">
            <a:extLst>
              <a:ext uri="{FF2B5EF4-FFF2-40B4-BE49-F238E27FC236}">
                <a16:creationId xmlns:a16="http://schemas.microsoft.com/office/drawing/2014/main" id="{32DC0123-4F9C-F18F-E44B-152164E595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045FCF7B-7DB4-6400-1DF7-35933EC020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" t="23464" r="-512" b="-2235"/>
          <a:stretch/>
        </p:blipFill>
        <p:spPr>
          <a:xfrm>
            <a:off x="0" y="-9347"/>
            <a:ext cx="12261808" cy="15810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B74D05-1A0B-8F7C-CCD4-EA6C8111B58E}"/>
              </a:ext>
            </a:extLst>
          </p:cNvPr>
          <p:cNvSpPr txBox="1"/>
          <p:nvPr/>
        </p:nvSpPr>
        <p:spPr>
          <a:xfrm>
            <a:off x="1041149" y="280657"/>
            <a:ext cx="5799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2026 Product Return Policy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E50B5-EEE3-ACA6-FB5A-4C0CEFC7B4F1}"/>
              </a:ext>
            </a:extLst>
          </p:cNvPr>
          <p:cNvSpPr txBox="1"/>
          <p:nvPr/>
        </p:nvSpPr>
        <p:spPr>
          <a:xfrm>
            <a:off x="841972" y="1571719"/>
            <a:ext cx="102032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Introducing a Garden State Council Popcorn Product Return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Conditions of Product Returns: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1. Units would have to have convey their plan and request the necessary storefronts to Brian Domzalski or Jerry Bakanowsky before the campaign starts.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2. Units would be able to return unopened cases of Popcorn on</a:t>
            </a:r>
          </a:p>
          <a:p>
            <a:r>
              <a:rPr lang="en-US" sz="2400" dirty="0"/>
              <a:t>	Friday, 9/18 from 9am to 5pm. (this roughly marks 1 month into the 	campaign)</a:t>
            </a:r>
          </a:p>
          <a:p>
            <a:r>
              <a:rPr lang="en-US" sz="2400" dirty="0"/>
              <a:t>	Unit must communicate by Fri 9/11, that a return is coming.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3. Units would only be able to return up to 20% of total dollar amount taken from either the Summer Sale or Show and Sell Sale.</a:t>
            </a:r>
          </a:p>
        </p:txBody>
      </p:sp>
    </p:spTree>
    <p:extLst>
      <p:ext uri="{BB962C8B-B14F-4D97-AF65-F5344CB8AC3E}">
        <p14:creationId xmlns:p14="http://schemas.microsoft.com/office/powerpoint/2010/main" val="273635864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C32DC-4200-4FAC-7795-C2171DDC1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map with lines and dots&#10;&#10;AI-generated content may be incorrect.">
            <a:extLst>
              <a:ext uri="{FF2B5EF4-FFF2-40B4-BE49-F238E27FC236}">
                <a16:creationId xmlns:a16="http://schemas.microsoft.com/office/drawing/2014/main" id="{DC93C682-8BB2-9AF6-8040-D1DFA902E9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72EBCB7-44DD-9AA4-D78F-C2A670903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" t="23464" r="-512" b="-2235"/>
          <a:stretch/>
        </p:blipFill>
        <p:spPr>
          <a:xfrm>
            <a:off x="0" y="-9347"/>
            <a:ext cx="12261808" cy="158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27C89D-C02B-D48F-A852-0A242F473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20"/>
            <a:ext cx="12192000" cy="68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5705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6320E-42D9-4919-F734-0B65C9832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map with lines and dots&#10;&#10;AI-generated content may be incorrect.">
            <a:extLst>
              <a:ext uri="{FF2B5EF4-FFF2-40B4-BE49-F238E27FC236}">
                <a16:creationId xmlns:a16="http://schemas.microsoft.com/office/drawing/2014/main" id="{AAFF4B0C-59B5-8096-2B1A-DAD3B7349C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32001722-A035-BB9D-C721-91D8B7C2D0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" t="23464" r="-512" b="-2235"/>
          <a:stretch/>
        </p:blipFill>
        <p:spPr>
          <a:xfrm>
            <a:off x="0" y="-9347"/>
            <a:ext cx="12261808" cy="15810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56F9BF-BDC6-6449-15F4-A729A88A1DBA}"/>
              </a:ext>
            </a:extLst>
          </p:cNvPr>
          <p:cNvSpPr txBox="1"/>
          <p:nvPr/>
        </p:nvSpPr>
        <p:spPr>
          <a:xfrm>
            <a:off x="1204111" y="271603"/>
            <a:ext cx="4486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2026 Blitz Weekends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29C544-B1E7-BFE4-C1FF-77FD8B672264}"/>
              </a:ext>
            </a:extLst>
          </p:cNvPr>
          <p:cNvSpPr txBox="1"/>
          <p:nvPr/>
        </p:nvSpPr>
        <p:spPr>
          <a:xfrm>
            <a:off x="470780" y="1493822"/>
            <a:ext cx="108369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Blitz Weekend #1 – 8/22-8/23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Blitz Weekend #2 – 9/19-9/20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Blitz Weekend #3 – 10/17-10/18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Blitz Weekend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For each of the above weekends, each Scout who participates in any part of the Popcorn Sale gets his or her name entered into a drawing.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For each of the three weekends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One winner from each District will receive a $50 Amazon Gift Card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One grand prize Council winner will receive a $100 Amazon Gift Card</a:t>
            </a:r>
          </a:p>
        </p:txBody>
      </p:sp>
    </p:spTree>
    <p:extLst>
      <p:ext uri="{BB962C8B-B14F-4D97-AF65-F5344CB8AC3E}">
        <p14:creationId xmlns:p14="http://schemas.microsoft.com/office/powerpoint/2010/main" val="233659623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88781-4317-D3E7-B85B-B0D5F338F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map with lines and dots&#10;&#10;AI-generated content may be incorrect.">
            <a:extLst>
              <a:ext uri="{FF2B5EF4-FFF2-40B4-BE49-F238E27FC236}">
                <a16:creationId xmlns:a16="http://schemas.microsoft.com/office/drawing/2014/main" id="{02F365C7-6387-975C-FC30-566BA8B3CE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12C16B3D-DEE1-926D-9833-F78AA55CF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" t="23464" r="-512" b="-2235"/>
          <a:stretch/>
        </p:blipFill>
        <p:spPr>
          <a:xfrm>
            <a:off x="0" y="-9347"/>
            <a:ext cx="12261808" cy="15810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1979D2-0CF8-3D23-6B07-E582626DE8CA}"/>
              </a:ext>
            </a:extLst>
          </p:cNvPr>
          <p:cNvSpPr txBox="1"/>
          <p:nvPr/>
        </p:nvSpPr>
        <p:spPr>
          <a:xfrm>
            <a:off x="905347" y="235391"/>
            <a:ext cx="6011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2026 Commission Structure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4DAF95-4384-189A-21FE-CC055D7065BC}"/>
              </a:ext>
            </a:extLst>
          </p:cNvPr>
          <p:cNvSpPr txBox="1"/>
          <p:nvPr/>
        </p:nvSpPr>
        <p:spPr>
          <a:xfrm>
            <a:off x="525101" y="1484768"/>
            <a:ext cx="1071024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Base Commission – 33% (Storefront and Wagon Sales)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Bonus Commission – 2% (must attend a kickoff and onboard your unit by 6/25)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Online Commission – 35%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 Achieving Unit Commission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Between $7,500 - $19,999 – 1%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Between $20,000 - $29,999 – 2%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Between $30,000 - $39,999 – 3%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Between $40,000 - $49,999 – 4%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Sales over $50,000 – 5%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Total Commission Possible – 40%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30048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9E4BE-2CDA-7D94-33E7-7076C1506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map with lines and dots&#10;&#10;AI-generated content may be incorrect.">
            <a:extLst>
              <a:ext uri="{FF2B5EF4-FFF2-40B4-BE49-F238E27FC236}">
                <a16:creationId xmlns:a16="http://schemas.microsoft.com/office/drawing/2014/main" id="{9DF5EE19-07F2-44B5-2807-AAACFE3E17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" y="-9347"/>
            <a:ext cx="12191979" cy="6858000"/>
          </a:xfrm>
          <a:prstGeom prst="rect">
            <a:avLst/>
          </a:prstGeom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65B26848-E32F-3A42-6A5C-6282D6AE62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" t="23464" r="-512" b="-2235"/>
          <a:stretch/>
        </p:blipFill>
        <p:spPr>
          <a:xfrm>
            <a:off x="0" y="-9347"/>
            <a:ext cx="12261808" cy="15810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9D6D3A-B150-570E-AA8B-2FAB055D0273}"/>
              </a:ext>
            </a:extLst>
          </p:cNvPr>
          <p:cNvSpPr txBox="1"/>
          <p:nvPr/>
        </p:nvSpPr>
        <p:spPr>
          <a:xfrm>
            <a:off x="633742" y="208229"/>
            <a:ext cx="10284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Morey’s Piers and Water Parks – Popcorn Partner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6CEE10-24EF-722F-B6D4-2CE112788C99}"/>
              </a:ext>
            </a:extLst>
          </p:cNvPr>
          <p:cNvSpPr txBox="1"/>
          <p:nvPr/>
        </p:nvSpPr>
        <p:spPr>
          <a:xfrm>
            <a:off x="742384" y="1581066"/>
            <a:ext cx="103933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$100,000 in Total Sales - Complimentary waterpark passes for all youth in the unit.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$25,000 in Total Sales – Complimentary waterpark passes for all youth in the unit, with the purchase of an adult ticket.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$15,000 in Total Sales – Complimentary pass for the Spring Beach Jam for all youth in the unit, with the purchase of an adult ticket.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Homepage | Morey's Piers">
            <a:extLst>
              <a:ext uri="{FF2B5EF4-FFF2-40B4-BE49-F238E27FC236}">
                <a16:creationId xmlns:a16="http://schemas.microsoft.com/office/drawing/2014/main" id="{6A17A595-3A0B-9050-6553-62C072951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41" y="4396541"/>
            <a:ext cx="2879003" cy="181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554085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A10B5-C0E3-1974-8FE3-6454CC298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map with lines and dots&#10;&#10;AI-generated content may be incorrect.">
            <a:extLst>
              <a:ext uri="{FF2B5EF4-FFF2-40B4-BE49-F238E27FC236}">
                <a16:creationId xmlns:a16="http://schemas.microsoft.com/office/drawing/2014/main" id="{931B6CA0-4DE6-5455-5CBA-C4D35D48C5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" y="-9347"/>
            <a:ext cx="12191979" cy="6858000"/>
          </a:xfrm>
          <a:prstGeom prst="rect">
            <a:avLst/>
          </a:prstGeom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39F3A8B6-B383-B2F1-5B46-173F112DD3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" t="23464" r="-512" b="-2235"/>
          <a:stretch/>
        </p:blipFill>
        <p:spPr>
          <a:xfrm>
            <a:off x="0" y="-9347"/>
            <a:ext cx="12261808" cy="15810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86ACBC-A7BF-B43B-62FD-2FFDD41DF1AB}"/>
              </a:ext>
            </a:extLst>
          </p:cNvPr>
          <p:cNvSpPr txBox="1"/>
          <p:nvPr/>
        </p:nvSpPr>
        <p:spPr>
          <a:xfrm>
            <a:off x="1240325" y="307818"/>
            <a:ext cx="6152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Individual Scout Prize Levels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5ECBED-51AB-6D58-D0D4-77A952F5C8BF}"/>
              </a:ext>
            </a:extLst>
          </p:cNvPr>
          <p:cNvSpPr txBox="1"/>
          <p:nvPr/>
        </p:nvSpPr>
        <p:spPr>
          <a:xfrm>
            <a:off x="959667" y="1738265"/>
            <a:ext cx="97415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$500 or more – 2026 Popcorn patch</a:t>
            </a:r>
          </a:p>
          <a:p>
            <a:endParaRPr lang="en-US" sz="2400" dirty="0"/>
          </a:p>
          <a:p>
            <a:r>
              <a:rPr lang="en-US" sz="2400" dirty="0"/>
              <a:t>$1,250 or more – 2026 Top Seller’s Popcorn patch AND the invite to the Top Seller’s Event at Launch in Deptford in early 2027.</a:t>
            </a:r>
          </a:p>
          <a:p>
            <a:endParaRPr lang="en-US" sz="2400" dirty="0"/>
          </a:p>
          <a:p>
            <a:r>
              <a:rPr lang="en-US" sz="2400" dirty="0"/>
              <a:t>$3,500 or more – Popcorn Elite Top Seller’s Experience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Bonus Scout Prize</a:t>
            </a:r>
          </a:p>
          <a:p>
            <a:r>
              <a:rPr lang="en-US" sz="2400" dirty="0"/>
              <a:t>- Any Scout who increases their Popcorn Sales over 2025 by $1,000 or more, will receive a hiking backpack.</a:t>
            </a:r>
          </a:p>
        </p:txBody>
      </p:sp>
    </p:spTree>
    <p:extLst>
      <p:ext uri="{BB962C8B-B14F-4D97-AF65-F5344CB8AC3E}">
        <p14:creationId xmlns:p14="http://schemas.microsoft.com/office/powerpoint/2010/main" val="17261007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A2B0C-2CD7-4372-31DC-D018C75B1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map with lines and dots&#10;&#10;AI-generated content may be incorrect.">
            <a:extLst>
              <a:ext uri="{FF2B5EF4-FFF2-40B4-BE49-F238E27FC236}">
                <a16:creationId xmlns:a16="http://schemas.microsoft.com/office/drawing/2014/main" id="{38397AF4-08A4-F0E1-057E-D521249148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B80EF15-200E-04E3-8356-5E085E904F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" t="23464" r="-512" b="-2235"/>
          <a:stretch/>
        </p:blipFill>
        <p:spPr>
          <a:xfrm>
            <a:off x="0" y="-9347"/>
            <a:ext cx="12261808" cy="15810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D1D321-3FE1-83CC-D8B2-378621041C0B}"/>
              </a:ext>
            </a:extLst>
          </p:cNvPr>
          <p:cNvSpPr txBox="1"/>
          <p:nvPr/>
        </p:nvSpPr>
        <p:spPr>
          <a:xfrm>
            <a:off x="1158844" y="302491"/>
            <a:ext cx="7505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2026 Commitment and Onboarding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178FDA-DE81-797C-A43A-CF53534FA1B9}"/>
              </a:ext>
            </a:extLst>
          </p:cNvPr>
          <p:cNvSpPr txBox="1"/>
          <p:nvPr/>
        </p:nvSpPr>
        <p:spPr>
          <a:xfrm>
            <a:off x="841972" y="1665837"/>
            <a:ext cx="514236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Attend a Kickoff</a:t>
            </a:r>
          </a:p>
          <a:p>
            <a:pPr marL="342900" indent="-342900">
              <a:buAutoNum type="arabicPeriod"/>
            </a:pPr>
            <a:r>
              <a:rPr lang="en-US" sz="2000" dirty="0"/>
              <a:t>Commitment </a:t>
            </a:r>
          </a:p>
          <a:p>
            <a:pPr marL="342900" indent="-342900">
              <a:buAutoNum type="arabicPeriod"/>
            </a:pPr>
            <a:r>
              <a:rPr lang="en-US" sz="2000" dirty="0"/>
              <a:t>Onboarding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r>
              <a:rPr lang="en-US" sz="2000" dirty="0"/>
              <a:t>Onboarding</a:t>
            </a:r>
          </a:p>
          <a:p>
            <a:pPr marL="342900" indent="-342900">
              <a:buAutoNum type="arabicPeriod"/>
            </a:pPr>
            <a:r>
              <a:rPr lang="en-US" sz="2000" dirty="0"/>
              <a:t>Log In</a:t>
            </a:r>
          </a:p>
          <a:p>
            <a:pPr marL="342900" indent="-342900">
              <a:buAutoNum type="arabicPeriod"/>
            </a:pPr>
            <a:r>
              <a:rPr lang="en-US" sz="2000" dirty="0"/>
              <a:t>Set Your Goal</a:t>
            </a:r>
          </a:p>
          <a:p>
            <a:pPr marL="342900" indent="-342900">
              <a:buAutoNum type="arabicPeriod"/>
            </a:pPr>
            <a:r>
              <a:rPr lang="en-US" sz="2000" dirty="0"/>
              <a:t>Storefronts</a:t>
            </a:r>
          </a:p>
          <a:p>
            <a:pPr marL="342900" indent="-342900">
              <a:buAutoNum type="arabicPeriod"/>
            </a:pPr>
            <a:r>
              <a:rPr lang="en-US" sz="2000" dirty="0"/>
              <a:t>Review and Update Unit Leadership Roles</a:t>
            </a:r>
          </a:p>
          <a:p>
            <a:pPr marL="342900" indent="-342900">
              <a:buAutoNum type="arabicPeriod"/>
            </a:pPr>
            <a:r>
              <a:rPr lang="en-US" sz="2000" dirty="0"/>
              <a:t>Set up your bank account </a:t>
            </a:r>
          </a:p>
          <a:p>
            <a:pPr marL="342900" indent="-342900">
              <a:buAutoNum type="arabicPeriod"/>
            </a:pPr>
            <a:r>
              <a:rPr lang="en-US" sz="2000" dirty="0"/>
              <a:t>Review and Complete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r>
              <a:rPr lang="en-US" sz="2000" dirty="0"/>
              <a:t>Group Discussion on why Committing and Onboarding is important.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E15EDF-8C6D-ED66-F39E-1AE56E0CD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446" y="958169"/>
            <a:ext cx="4496533" cy="570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8465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FC526-D3D6-DCCD-D5DB-9A744DE46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map with lines and dots&#10;&#10;AI-generated content may be incorrect.">
            <a:extLst>
              <a:ext uri="{FF2B5EF4-FFF2-40B4-BE49-F238E27FC236}">
                <a16:creationId xmlns:a16="http://schemas.microsoft.com/office/drawing/2014/main" id="{C1CD15D4-A3CD-BF17-DDC8-6ABAF8CD43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54F5C6B9-DDBB-849D-9F39-AC9E3CD93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" t="23464" r="-512" b="-2235"/>
          <a:stretch/>
        </p:blipFill>
        <p:spPr>
          <a:xfrm>
            <a:off x="0" y="-9347"/>
            <a:ext cx="12261808" cy="15810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7BE84E-66F2-4B01-E1AA-B027F815759B}"/>
              </a:ext>
            </a:extLst>
          </p:cNvPr>
          <p:cNvSpPr txBox="1"/>
          <p:nvPr/>
        </p:nvSpPr>
        <p:spPr>
          <a:xfrm>
            <a:off x="1041149" y="244444"/>
            <a:ext cx="6444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Garden State Council Support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A94B5B-1C0E-3D46-24E9-86F9C7889105}"/>
              </a:ext>
            </a:extLst>
          </p:cNvPr>
          <p:cNvSpPr txBox="1"/>
          <p:nvPr/>
        </p:nvSpPr>
        <p:spPr>
          <a:xfrm>
            <a:off x="579421" y="1698468"/>
            <a:ext cx="53143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GSC Popcorn Kernel – Jerry Bakanowsky</a:t>
            </a:r>
          </a:p>
          <a:p>
            <a:r>
              <a:rPr lang="en-US" sz="2000" dirty="0"/>
              <a:t>Email – </a:t>
            </a:r>
            <a:r>
              <a:rPr lang="en-US" sz="2000" dirty="0">
                <a:hlinkClick r:id="rId4"/>
              </a:rPr>
              <a:t>jvbakan@gmail.com</a:t>
            </a:r>
            <a:endParaRPr lang="en-US" sz="2000" dirty="0"/>
          </a:p>
          <a:p>
            <a:r>
              <a:rPr lang="en-US" sz="2000" dirty="0"/>
              <a:t>Phone – 856-364-3300</a:t>
            </a:r>
          </a:p>
          <a:p>
            <a:endParaRPr lang="en-US" sz="2000" dirty="0"/>
          </a:p>
          <a:p>
            <a:r>
              <a:rPr lang="en-US" sz="2000" dirty="0"/>
              <a:t>GSC Popcorn Staff Advisor – Brian Domzalski</a:t>
            </a:r>
          </a:p>
          <a:p>
            <a:r>
              <a:rPr lang="en-US" sz="2000" dirty="0"/>
              <a:t>Email – </a:t>
            </a:r>
            <a:r>
              <a:rPr lang="en-US" sz="2000" dirty="0">
                <a:hlinkClick r:id="rId5"/>
              </a:rPr>
              <a:t>Brian.Domzalski@scouting.org</a:t>
            </a:r>
            <a:endParaRPr lang="en-US" sz="2000" dirty="0"/>
          </a:p>
          <a:p>
            <a:r>
              <a:rPr lang="en-US" sz="2000" dirty="0"/>
              <a:t>Phone – 609-261-5850 x229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Join the GSC Popcorn Facebook Group!</a:t>
            </a:r>
          </a:p>
          <a:p>
            <a:r>
              <a:rPr lang="en-US" sz="2000" dirty="0"/>
              <a:t>Garden State Council Scout Popcorn Campaign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93B431-CB30-1E43-E35E-9D5383CFB0A5}"/>
              </a:ext>
            </a:extLst>
          </p:cNvPr>
          <p:cNvSpPr txBox="1"/>
          <p:nvPr/>
        </p:nvSpPr>
        <p:spPr>
          <a:xfrm>
            <a:off x="6400799" y="1698468"/>
            <a:ext cx="46625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Crossroads District Executive – Liam Millar</a:t>
            </a:r>
          </a:p>
          <a:p>
            <a:r>
              <a:rPr lang="en-US" dirty="0"/>
              <a:t>Email – </a:t>
            </a:r>
            <a:r>
              <a:rPr lang="en-US" dirty="0">
                <a:hlinkClick r:id="rId6"/>
              </a:rPr>
              <a:t>Liam.Millar@scouting.org</a:t>
            </a:r>
            <a:endParaRPr lang="en-US" dirty="0"/>
          </a:p>
          <a:p>
            <a:r>
              <a:rPr lang="en-US" dirty="0"/>
              <a:t>Phone – 609-261-5850 x130</a:t>
            </a:r>
          </a:p>
          <a:p>
            <a:endParaRPr lang="en-US" dirty="0"/>
          </a:p>
          <a:p>
            <a:r>
              <a:rPr lang="en-US" dirty="0"/>
              <a:t>Osprey District Director – Javier Juarez</a:t>
            </a:r>
          </a:p>
          <a:p>
            <a:r>
              <a:rPr lang="en-US" dirty="0"/>
              <a:t>Email – </a:t>
            </a:r>
            <a:r>
              <a:rPr lang="en-US" dirty="0">
                <a:hlinkClick r:id="rId7"/>
              </a:rPr>
              <a:t>Javier.Juarez@scouting.org</a:t>
            </a:r>
            <a:endParaRPr lang="en-US" dirty="0"/>
          </a:p>
          <a:p>
            <a:r>
              <a:rPr lang="en-US" dirty="0"/>
              <a:t>Phone – 609-261-5850 x132</a:t>
            </a:r>
          </a:p>
          <a:p>
            <a:endParaRPr lang="en-US" dirty="0"/>
          </a:p>
          <a:p>
            <a:r>
              <a:rPr lang="en-US" dirty="0"/>
              <a:t>Pine Hill District Executive – Omar Colon</a:t>
            </a:r>
          </a:p>
          <a:p>
            <a:r>
              <a:rPr lang="en-US" dirty="0"/>
              <a:t>Email – </a:t>
            </a:r>
            <a:r>
              <a:rPr lang="en-US" dirty="0">
                <a:hlinkClick r:id="rId8"/>
              </a:rPr>
              <a:t>Omar.Colon@scouting.org</a:t>
            </a:r>
            <a:endParaRPr lang="en-US" dirty="0"/>
          </a:p>
          <a:p>
            <a:r>
              <a:rPr lang="en-US" dirty="0"/>
              <a:t>Phone – 609-261-5850 x214</a:t>
            </a:r>
          </a:p>
          <a:p>
            <a:endParaRPr lang="en-US" dirty="0"/>
          </a:p>
          <a:p>
            <a:r>
              <a:rPr lang="en-US" dirty="0"/>
              <a:t>Pinelands District Executive – Priscilla Borges</a:t>
            </a:r>
          </a:p>
          <a:p>
            <a:r>
              <a:rPr lang="en-US" dirty="0"/>
              <a:t>Email – </a:t>
            </a:r>
            <a:r>
              <a:rPr lang="en-US" dirty="0">
                <a:hlinkClick r:id="rId9"/>
              </a:rPr>
              <a:t>Priscilla.Borges@scouting.org</a:t>
            </a:r>
            <a:endParaRPr lang="en-US" dirty="0"/>
          </a:p>
          <a:p>
            <a:r>
              <a:rPr lang="en-US" dirty="0"/>
              <a:t>Phone – 609-261-5850 x220</a:t>
            </a:r>
          </a:p>
        </p:txBody>
      </p:sp>
    </p:spTree>
    <p:extLst>
      <p:ext uri="{BB962C8B-B14F-4D97-AF65-F5344CB8AC3E}">
        <p14:creationId xmlns:p14="http://schemas.microsoft.com/office/powerpoint/2010/main" val="105033706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22993-4EEC-A002-4E64-0D1E954E1B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7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3CC97-40B7-564F-0E9C-C5534BE8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7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8DDCBA-E201-73A8-BC93-410850CAF7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11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EA283-B080-F273-0234-35A3B73B6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map with lines and dots&#10;&#10;AI-generated content may be incorrect.">
            <a:extLst>
              <a:ext uri="{FF2B5EF4-FFF2-40B4-BE49-F238E27FC236}">
                <a16:creationId xmlns:a16="http://schemas.microsoft.com/office/drawing/2014/main" id="{5AA93648-196B-4E8A-9ABC-F37A952D64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769B39C-A4DF-237B-86E9-FE82DA5C8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" t="23464" r="-512" b="-2235"/>
          <a:stretch/>
        </p:blipFill>
        <p:spPr>
          <a:xfrm>
            <a:off x="0" y="-9347"/>
            <a:ext cx="12261808" cy="158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EB9295-28B3-E136-99A3-8F248F550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37"/>
            <a:ext cx="12192000" cy="684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3232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map with lines and dots&#10;&#10;AI-generated content may be incorrect.">
            <a:extLst>
              <a:ext uri="{FF2B5EF4-FFF2-40B4-BE49-F238E27FC236}">
                <a16:creationId xmlns:a16="http://schemas.microsoft.com/office/drawing/2014/main" id="{7768F755-BF0A-A2C3-893B-AF990C3CC3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F2A9916-862D-2A5C-4C9D-9CBE560B3C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" t="23464" r="-512" b="-2235"/>
          <a:stretch/>
        </p:blipFill>
        <p:spPr>
          <a:xfrm>
            <a:off x="0" y="-9347"/>
            <a:ext cx="12261808" cy="158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5D0EF3-AFF3-43A7-A715-7EB51BBEE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14"/>
            <a:ext cx="12192000" cy="68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2032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99A84-B7ED-6EA1-8312-946F68CC1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map with lines and dots&#10;&#10;AI-generated content may be incorrect.">
            <a:extLst>
              <a:ext uri="{FF2B5EF4-FFF2-40B4-BE49-F238E27FC236}">
                <a16:creationId xmlns:a16="http://schemas.microsoft.com/office/drawing/2014/main" id="{934BCD02-C3FB-9FD0-B351-C4423ACAB9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E278D54-9A6A-6399-82B9-F118749637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" t="23464" r="-512" b="-2235"/>
          <a:stretch/>
        </p:blipFill>
        <p:spPr>
          <a:xfrm>
            <a:off x="0" y="-9347"/>
            <a:ext cx="12261808" cy="158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019569-F118-51F2-9F85-70FCEB1E4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4" y="0"/>
            <a:ext cx="12143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5522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F61BE-0F68-F0F0-0F51-97745DF332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93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AF875-B16D-5592-B0A3-4A47D9884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map with lines and dots&#10;&#10;AI-generated content may be incorrect.">
            <a:extLst>
              <a:ext uri="{FF2B5EF4-FFF2-40B4-BE49-F238E27FC236}">
                <a16:creationId xmlns:a16="http://schemas.microsoft.com/office/drawing/2014/main" id="{098BD00E-3EEB-8244-A163-D79DE91AC3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03D9EFC-852D-40A2-E7C3-BC35832EEC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" t="23464" r="-512" b="-2235"/>
          <a:stretch/>
        </p:blipFill>
        <p:spPr>
          <a:xfrm>
            <a:off x="0" y="-9347"/>
            <a:ext cx="12261808" cy="158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542DB7-F634-4C91-3542-B6D70EFB3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75" y="0"/>
            <a:ext cx="11974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8091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F9A6E-BDB8-584D-C510-7C74217EB3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01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50E7C51B583D428CED8019836FD4F3" ma:contentTypeVersion="16" ma:contentTypeDescription="Create a new document." ma:contentTypeScope="" ma:versionID="e7fdab5f734a85a854c058ec5017f0c0">
  <xsd:schema xmlns:xsd="http://www.w3.org/2001/XMLSchema" xmlns:xs="http://www.w3.org/2001/XMLSchema" xmlns:p="http://schemas.microsoft.com/office/2006/metadata/properties" xmlns:ns2="39bf3e8b-2bf0-44a7-a877-1eb1c3fe1789" xmlns:ns3="7055fcd0-9324-46f4-9ae3-948733a077eb" targetNamespace="http://schemas.microsoft.com/office/2006/metadata/properties" ma:root="true" ma:fieldsID="0b34cb9f87591bb55beca9c9f3b147dc" ns2:_="" ns3:_="">
    <xsd:import namespace="39bf3e8b-2bf0-44a7-a877-1eb1c3fe1789"/>
    <xsd:import namespace="7055fcd0-9324-46f4-9ae3-948733a077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_x0020_Release_x0020_Authorization_x0020_For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f3e8b-2bf0-44a7-a877-1eb1c3fe17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1d2d5ed-6f4d-4944-9ae4-8862ac2c79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hidden="true" ma:indexed="true" ma:internalName="MediaServiceLocation" ma:readOnly="true">
      <xsd:simpleType>
        <xsd:restriction base="dms:Text"/>
      </xsd:simpleType>
    </xsd:element>
    <xsd:element name="Media_x0020_Release_x0020_Authorization_x0020_Form" ma:index="21" nillable="true" ma:displayName="Media Release Authorization Form" ma:hidden="true" ma:internalName="Media_x0020_Release_x0020_Authorization_x0020_Form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5fcd0-9324-46f4-9ae3-948733a077eb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cb78780-7785-4166-89d7-93925ed3294f}" ma:internalName="TaxCatchAll" ma:readOnly="false" ma:showField="CatchAllData" ma:web="7055fcd0-9324-46f4-9ae3-948733a077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_x0020_Release_x0020_Authorization_x0020_Form xmlns="39bf3e8b-2bf0-44a7-a877-1eb1c3fe1789">
      <Url xsi:nil="true"/>
      <Description xsi:nil="true"/>
    </Media_x0020_Release_x0020_Authorization_x0020_Form>
    <TaxCatchAll xmlns="7055fcd0-9324-46f4-9ae3-948733a077eb" xsi:nil="true"/>
    <lcf76f155ced4ddcb4097134ff3c332f xmlns="39bf3e8b-2bf0-44a7-a877-1eb1c3fe17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DFDC7A-797A-4BCB-9297-41F57271DA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f3e8b-2bf0-44a7-a877-1eb1c3fe1789"/>
    <ds:schemaRef ds:uri="7055fcd0-9324-46f4-9ae3-948733a077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4BABA9-F28C-4E47-A0BB-990E0DAD4957}">
  <ds:schemaRefs>
    <ds:schemaRef ds:uri="http://schemas.microsoft.com/office/2006/metadata/properties"/>
    <ds:schemaRef ds:uri="http://schemas.microsoft.com/office/infopath/2007/PartnerControls"/>
    <ds:schemaRef ds:uri="39bf3e8b-2bf0-44a7-a877-1eb1c3fe1789"/>
    <ds:schemaRef ds:uri="7055fcd0-9324-46f4-9ae3-948733a077eb"/>
  </ds:schemaRefs>
</ds:datastoreItem>
</file>

<file path=customXml/itemProps3.xml><?xml version="1.0" encoding="utf-8"?>
<ds:datastoreItem xmlns:ds="http://schemas.openxmlformats.org/officeDocument/2006/customXml" ds:itemID="{70E7DF3B-6BD3-4550-96D1-6DBA953AB35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d9008a0-7846-4989-a4c5-77cfad3f7e4e}" enabled="0" method="" siteId="{fd9008a0-7846-4989-a4c5-77cfad3f7e4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730</Words>
  <Application>Microsoft Office PowerPoint</Application>
  <PresentationFormat>Widescreen</PresentationFormat>
  <Paragraphs>112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Jordan Whitt</dc:creator>
  <cp:lastModifiedBy>Brian Domzalski</cp:lastModifiedBy>
  <cp:revision>2</cp:revision>
  <dcterms:created xsi:type="dcterms:W3CDTF">2026-05-19T16:31:15Z</dcterms:created>
  <dcterms:modified xsi:type="dcterms:W3CDTF">2026-05-28T21:50:30Z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0x010100A550E7C51B583D428CED8019836FD4F3</vt:lpwstr>
  </property>
</Properties>
</file>